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-834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1857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3062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5237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16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830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0445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1348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418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0198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5592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978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9504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552" y="1268760"/>
            <a:ext cx="7772400" cy="1470025"/>
          </a:xfrm>
        </p:spPr>
        <p:txBody>
          <a:bodyPr/>
          <a:lstStyle/>
          <a:p>
            <a:r>
              <a:rPr lang="en-GB" dirty="0" smtClean="0"/>
              <a:t>Exploring Ei196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4431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16198"/>
            <a:ext cx="3456384" cy="562074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&lt;n,m,0&gt;</a:t>
            </a: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764704"/>
            <a:ext cx="22331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764704"/>
            <a:ext cx="22331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>
            <a:off x="539552" y="1935882"/>
            <a:ext cx="2376264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643" y="2852936"/>
            <a:ext cx="22331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0" name="Straight Arrow Connector 9"/>
          <p:cNvCxnSpPr/>
          <p:nvPr/>
        </p:nvCxnSpPr>
        <p:spPr>
          <a:xfrm>
            <a:off x="1412528" y="1196752"/>
            <a:ext cx="1" cy="172795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275" y="836952"/>
            <a:ext cx="22331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itle 1"/>
          <p:cNvSpPr txBox="1">
            <a:spLocks/>
          </p:cNvSpPr>
          <p:nvPr/>
        </p:nvSpPr>
        <p:spPr>
          <a:xfrm>
            <a:off x="5004048" y="202630"/>
            <a:ext cx="3456384" cy="5620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&lt;n,m,-1&gt;</a:t>
            </a:r>
            <a:endParaRPr lang="en-GB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0690" y="2708920"/>
            <a:ext cx="22331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6" name="Straight Arrow Connector 15"/>
          <p:cNvCxnSpPr/>
          <p:nvPr/>
        </p:nvCxnSpPr>
        <p:spPr>
          <a:xfrm>
            <a:off x="6790296" y="1556792"/>
            <a:ext cx="1094072" cy="10801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2627784" y="2996952"/>
            <a:ext cx="3456384" cy="5620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&lt;n,m,1&gt;</a:t>
            </a:r>
            <a:endParaRPr lang="en-GB" dirty="0"/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3559026"/>
            <a:ext cx="22331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7333" y="4869360"/>
            <a:ext cx="1860931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4925" y="5013376"/>
            <a:ext cx="1860931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21" name="Straight Arrow Connector 20"/>
          <p:cNvCxnSpPr/>
          <p:nvPr/>
        </p:nvCxnSpPr>
        <p:spPr>
          <a:xfrm>
            <a:off x="3751446" y="4177546"/>
            <a:ext cx="1800200" cy="159181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/>
          <p:nvPr/>
        </p:nvCxnSpPr>
        <p:spPr>
          <a:xfrm rot="10800000" flipV="1">
            <a:off x="2484638" y="4293096"/>
            <a:ext cx="1763763" cy="1728192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1511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018" y="44624"/>
            <a:ext cx="8229600" cy="1143000"/>
          </a:xfrm>
        </p:spPr>
        <p:txBody>
          <a:bodyPr>
            <a:normAutofit/>
          </a:bodyPr>
          <a:lstStyle/>
          <a:p>
            <a:r>
              <a:rPr lang="en-GB" dirty="0" smtClean="0"/>
              <a:t>Exploring Ei200</a:t>
            </a: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980728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980728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980728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960" y="3625305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625305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8" name="Straight Arrow Connector 7"/>
          <p:cNvCxnSpPr/>
          <p:nvPr/>
        </p:nvCxnSpPr>
        <p:spPr>
          <a:xfrm>
            <a:off x="1331640" y="1556792"/>
            <a:ext cx="2304256" cy="216024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1452236" y="1916832"/>
            <a:ext cx="1031532" cy="1008112"/>
          </a:xfrm>
          <a:prstGeom prst="straightConnector1">
            <a:avLst/>
          </a:prstGeom>
          <a:ln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endCxn id="1031" idx="0"/>
          </p:cNvCxnSpPr>
          <p:nvPr/>
        </p:nvCxnSpPr>
        <p:spPr>
          <a:xfrm>
            <a:off x="1452236" y="2924944"/>
            <a:ext cx="0" cy="70036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8835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14827</TotalTime>
  <Words>15</Words>
  <Application>Microsoft Office PowerPoint</Application>
  <PresentationFormat>On-screen Show (4:3)</PresentationFormat>
  <Paragraphs>5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Exploring Ei196</vt:lpstr>
      <vt:lpstr>&lt;n,m,0&gt;</vt:lpstr>
      <vt:lpstr>Exploring Ei200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Ei196</dc:title>
  <dc:creator>Buts, Alex (STFC,RAL,ISIS)</dc:creator>
  <cp:lastModifiedBy>Buts, Alex (STFC,RAL,ISIS)</cp:lastModifiedBy>
  <cp:revision>9</cp:revision>
  <dcterms:created xsi:type="dcterms:W3CDTF">2017-06-08T16:54:57Z</dcterms:created>
  <dcterms:modified xsi:type="dcterms:W3CDTF">2017-06-23T14:36:45Z</dcterms:modified>
</cp:coreProperties>
</file>

<file path=docProps/thumbnail.jpeg>
</file>